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37"/>
  </p:notesMasterIdLst>
  <p:handoutMasterIdLst>
    <p:handoutMasterId r:id="rId38"/>
  </p:handoutMasterIdLst>
  <p:sldIdLst>
    <p:sldId id="259" r:id="rId7"/>
    <p:sldId id="261" r:id="rId8"/>
    <p:sldId id="303" r:id="rId9"/>
    <p:sldId id="267" r:id="rId10"/>
    <p:sldId id="260" r:id="rId11"/>
    <p:sldId id="268" r:id="rId12"/>
    <p:sldId id="290" r:id="rId13"/>
    <p:sldId id="275" r:id="rId14"/>
    <p:sldId id="274" r:id="rId15"/>
    <p:sldId id="286" r:id="rId16"/>
    <p:sldId id="287" r:id="rId17"/>
    <p:sldId id="288" r:id="rId18"/>
    <p:sldId id="289" r:id="rId19"/>
    <p:sldId id="269" r:id="rId20"/>
    <p:sldId id="291" r:id="rId21"/>
    <p:sldId id="296" r:id="rId22"/>
    <p:sldId id="297" r:id="rId23"/>
    <p:sldId id="298" r:id="rId24"/>
    <p:sldId id="270" r:id="rId25"/>
    <p:sldId id="277" r:id="rId26"/>
    <p:sldId id="280" r:id="rId27"/>
    <p:sldId id="292" r:id="rId28"/>
    <p:sldId id="293" r:id="rId29"/>
    <p:sldId id="294" r:id="rId30"/>
    <p:sldId id="299" r:id="rId31"/>
    <p:sldId id="300" r:id="rId32"/>
    <p:sldId id="302" r:id="rId33"/>
    <p:sldId id="301" r:id="rId34"/>
    <p:sldId id="295" r:id="rId35"/>
    <p:sldId id="265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1CF5A6E0-22CB-47A5-BEB2-412ACA48D948}">
          <p14:sldIdLst>
            <p14:sldId id="259"/>
            <p14:sldId id="261"/>
            <p14:sldId id="303"/>
            <p14:sldId id="267"/>
            <p14:sldId id="260"/>
          </p14:sldIdLst>
        </p14:section>
        <p14:section name="What are deployment scripts" id="{7D1B6AFA-85E3-459E-B4F7-7CCD04C0DD87}">
          <p14:sldIdLst>
            <p14:sldId id="268"/>
            <p14:sldId id="290"/>
            <p14:sldId id="275"/>
            <p14:sldId id="274"/>
            <p14:sldId id="286"/>
            <p14:sldId id="287"/>
            <p14:sldId id="288"/>
            <p14:sldId id="289"/>
          </p14:sldIdLst>
        </p14:section>
        <p14:section name="When to use deployment scripts" id="{C5982154-9D55-4A4C-AC88-BE5470B0416F}">
          <p14:sldIdLst>
            <p14:sldId id="269"/>
            <p14:sldId id="291"/>
            <p14:sldId id="296"/>
          </p14:sldIdLst>
        </p14:section>
        <p14:section name="Authentication" id="{3C60F9FE-A096-42D6-B6B2-BC5090783AFA}">
          <p14:sldIdLst>
            <p14:sldId id="297"/>
            <p14:sldId id="298"/>
          </p14:sldIdLst>
        </p14:section>
        <p14:section name="Input and output" id="{5175D203-6531-451A-A0EF-A7BC4CAE91D3}">
          <p14:sldIdLst>
            <p14:sldId id="270"/>
            <p14:sldId id="277"/>
            <p14:sldId id="280"/>
            <p14:sldId id="292"/>
            <p14:sldId id="293"/>
            <p14:sldId id="294"/>
          </p14:sldIdLst>
        </p14:section>
        <p14:section name="Troubleshooting" id="{D069CCDC-ED97-40B6-BB4B-ED3CCF03799A}">
          <p14:sldIdLst>
            <p14:sldId id="299"/>
            <p14:sldId id="300"/>
            <p14:sldId id="302"/>
            <p14:sldId id="301"/>
          </p14:sldIdLst>
        </p14:section>
        <p14:section name="How I used them" id="{AE4C8FB8-D65F-46C4-AC91-50A0440ED716}">
          <p14:sldIdLst>
            <p14:sldId id="295"/>
          </p14:sldIdLst>
        </p14:section>
        <p14:section name="Outro" id="{2AEECD19-821F-401E-895C-8C233C8DAD88}">
          <p14:sldIdLst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677275-7902-43E8-A9BB-139906429908}" v="23" dt="2023-06-21T08:38:30.4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614" autoAdjust="0"/>
  </p:normalViewPr>
  <p:slideViewPr>
    <p:cSldViewPr snapToGrid="0">
      <p:cViewPr varScale="1">
        <p:scale>
          <a:sx n="65" d="100"/>
          <a:sy n="65" d="100"/>
        </p:scale>
        <p:origin x="12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presProps" Target="presProps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tableStyles" Target="tableStyle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microsoft.com/office/2016/11/relationships/changesInfo" Target="changesInfos/changesInfo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 Visser" userId="f6ae024c-8ea1-45d8-b43d-d61d5e71de4d" providerId="ADAL" clId="{76677275-7902-43E8-A9BB-139906429908}"/>
    <pc:docChg chg="undo redo custSel addSld delSld modSld addSection delSection modSection">
      <pc:chgData name="Leo Visser" userId="f6ae024c-8ea1-45d8-b43d-d61d5e71de4d" providerId="ADAL" clId="{76677275-7902-43E8-A9BB-139906429908}" dt="2023-06-21T08:38:34.540" v="1545" actId="1076"/>
      <pc:docMkLst>
        <pc:docMk/>
      </pc:docMkLst>
      <pc:sldChg chg="modSp mod">
        <pc:chgData name="Leo Visser" userId="f6ae024c-8ea1-45d8-b43d-d61d5e71de4d" providerId="ADAL" clId="{76677275-7902-43E8-A9BB-139906429908}" dt="2023-06-19T22:16:54.753" v="2"/>
        <pc:sldMkLst>
          <pc:docMk/>
          <pc:sldMk cId="2970004164" sldId="259"/>
        </pc:sldMkLst>
        <pc:spChg chg="mod">
          <ac:chgData name="Leo Visser" userId="f6ae024c-8ea1-45d8-b43d-d61d5e71de4d" providerId="ADAL" clId="{76677275-7902-43E8-A9BB-139906429908}" dt="2023-06-19T22:16:54.753" v="2"/>
          <ac:spMkLst>
            <pc:docMk/>
            <pc:sldMk cId="2970004164" sldId="259"/>
            <ac:spMk id="2" creationId="{AF2C3F19-9F6F-1450-84BC-A80357F35940}"/>
          </ac:spMkLst>
        </pc:spChg>
      </pc:sldChg>
      <pc:sldChg chg="modSp mod modNotesTx">
        <pc:chgData name="Leo Visser" userId="f6ae024c-8ea1-45d8-b43d-d61d5e71de4d" providerId="ADAL" clId="{76677275-7902-43E8-A9BB-139906429908}" dt="2023-06-21T07:27:23.612" v="1453" actId="20577"/>
        <pc:sldMkLst>
          <pc:docMk/>
          <pc:sldMk cId="1101361508" sldId="260"/>
        </pc:sldMkLst>
        <pc:spChg chg="mod">
          <ac:chgData name="Leo Visser" userId="f6ae024c-8ea1-45d8-b43d-d61d5e71de4d" providerId="ADAL" clId="{76677275-7902-43E8-A9BB-139906429908}" dt="2023-06-20T12:35:22.159" v="1350" actId="20577"/>
          <ac:spMkLst>
            <pc:docMk/>
            <pc:sldMk cId="1101361508" sldId="260"/>
            <ac:spMk id="3" creationId="{07D5023A-BA6F-B725-CF78-FD889E577EA6}"/>
          </ac:spMkLst>
        </pc:spChg>
      </pc:sldChg>
      <pc:sldChg chg="modNotesTx">
        <pc:chgData name="Leo Visser" userId="f6ae024c-8ea1-45d8-b43d-d61d5e71de4d" providerId="ADAL" clId="{76677275-7902-43E8-A9BB-139906429908}" dt="2023-06-21T07:27:19.419" v="1451" actId="20577"/>
        <pc:sldMkLst>
          <pc:docMk/>
          <pc:sldMk cId="751095604" sldId="267"/>
        </pc:sldMkLst>
      </pc:sldChg>
      <pc:sldChg chg="addSp delSp modSp mod modNotesTx">
        <pc:chgData name="Leo Visser" userId="f6ae024c-8ea1-45d8-b43d-d61d5e71de4d" providerId="ADAL" clId="{76677275-7902-43E8-A9BB-139906429908}" dt="2023-06-21T07:27:34.625" v="1459" actId="20577"/>
        <pc:sldMkLst>
          <pc:docMk/>
          <pc:sldMk cId="1599326240" sldId="268"/>
        </pc:sldMkLst>
        <pc:spChg chg="mod">
          <ac:chgData name="Leo Visser" userId="f6ae024c-8ea1-45d8-b43d-d61d5e71de4d" providerId="ADAL" clId="{76677275-7902-43E8-A9BB-139906429908}" dt="2023-06-19T22:18:52.045" v="112"/>
          <ac:spMkLst>
            <pc:docMk/>
            <pc:sldMk cId="1599326240" sldId="268"/>
            <ac:spMk id="2" creationId="{5191E0F2-FE77-51ED-3F72-223B58926E74}"/>
          </ac:spMkLst>
        </pc:spChg>
        <pc:spChg chg="add del mod">
          <ac:chgData name="Leo Visser" userId="f6ae024c-8ea1-45d8-b43d-d61d5e71de4d" providerId="ADAL" clId="{76677275-7902-43E8-A9BB-139906429908}" dt="2023-06-20T07:59:45.189" v="171" actId="478"/>
          <ac:spMkLst>
            <pc:docMk/>
            <pc:sldMk cId="1599326240" sldId="268"/>
            <ac:spMk id="8" creationId="{6DE4D9E0-DC55-4009-1874-B9ABCA4445D5}"/>
          </ac:spMkLst>
        </pc:spChg>
        <pc:spChg chg="add mod">
          <ac:chgData name="Leo Visser" userId="f6ae024c-8ea1-45d8-b43d-d61d5e71de4d" providerId="ADAL" clId="{76677275-7902-43E8-A9BB-139906429908}" dt="2023-06-20T08:19:08.572" v="195" actId="13822"/>
          <ac:spMkLst>
            <pc:docMk/>
            <pc:sldMk cId="1599326240" sldId="268"/>
            <ac:spMk id="9" creationId="{F5BEE0C2-E0C9-152F-B374-E8E532A91A75}"/>
          </ac:spMkLst>
        </pc:spChg>
        <pc:spChg chg="add mod">
          <ac:chgData name="Leo Visser" userId="f6ae024c-8ea1-45d8-b43d-d61d5e71de4d" providerId="ADAL" clId="{76677275-7902-43E8-A9BB-139906429908}" dt="2023-06-20T08:19:31.088" v="206" actId="1076"/>
          <ac:spMkLst>
            <pc:docMk/>
            <pc:sldMk cId="1599326240" sldId="268"/>
            <ac:spMk id="10" creationId="{D4EB7877-63D2-26D9-AEBD-6BBF12D5C4BA}"/>
          </ac:spMkLst>
        </pc:spChg>
        <pc:spChg chg="add mod">
          <ac:chgData name="Leo Visser" userId="f6ae024c-8ea1-45d8-b43d-d61d5e71de4d" providerId="ADAL" clId="{76677275-7902-43E8-A9BB-139906429908}" dt="2023-06-20T08:19:35.838" v="208" actId="1076"/>
          <ac:spMkLst>
            <pc:docMk/>
            <pc:sldMk cId="1599326240" sldId="268"/>
            <ac:spMk id="11" creationId="{95B40A4F-D003-C1F3-C027-5672F048E27D}"/>
          </ac:spMkLst>
        </pc:spChg>
        <pc:picChg chg="del">
          <ac:chgData name="Leo Visser" userId="f6ae024c-8ea1-45d8-b43d-d61d5e71de4d" providerId="ADAL" clId="{76677275-7902-43E8-A9BB-139906429908}" dt="2023-06-19T22:18:35.245" v="110" actId="478"/>
          <ac:picMkLst>
            <pc:docMk/>
            <pc:sldMk cId="1599326240" sldId="268"/>
            <ac:picMk id="6" creationId="{1783FDE4-0829-47B5-3A18-DE5D93B3E04F}"/>
          </ac:picMkLst>
        </pc:picChg>
        <pc:picChg chg="add del mod">
          <ac:chgData name="Leo Visser" userId="f6ae024c-8ea1-45d8-b43d-d61d5e71de4d" providerId="ADAL" clId="{76677275-7902-43E8-A9BB-139906429908}" dt="2023-06-20T08:00:46.905" v="177" actId="478"/>
          <ac:picMkLst>
            <pc:docMk/>
            <pc:sldMk cId="1599326240" sldId="268"/>
            <ac:picMk id="4098" creationId="{1F41EE19-6CD2-2F23-A6C7-D63D99E35A88}"/>
          </ac:picMkLst>
        </pc:picChg>
        <pc:picChg chg="add mod">
          <ac:chgData name="Leo Visser" userId="f6ae024c-8ea1-45d8-b43d-d61d5e71de4d" providerId="ADAL" clId="{76677275-7902-43E8-A9BB-139906429908}" dt="2023-06-20T08:00:52.127" v="180" actId="1076"/>
          <ac:picMkLst>
            <pc:docMk/>
            <pc:sldMk cId="1599326240" sldId="268"/>
            <ac:picMk id="4100" creationId="{CF74F706-F7C3-F6BE-6EFF-FE4F7BC943AE}"/>
          </ac:picMkLst>
        </pc:picChg>
      </pc:sldChg>
      <pc:sldChg chg="addSp delSp modSp mod modNotesTx">
        <pc:chgData name="Leo Visser" userId="f6ae024c-8ea1-45d8-b43d-d61d5e71de4d" providerId="ADAL" clId="{76677275-7902-43E8-A9BB-139906429908}" dt="2023-06-21T07:28:13.735" v="1468" actId="20577"/>
        <pc:sldMkLst>
          <pc:docMk/>
          <pc:sldMk cId="3148116073" sldId="269"/>
        </pc:sldMkLst>
        <pc:spChg chg="mod">
          <ac:chgData name="Leo Visser" userId="f6ae024c-8ea1-45d8-b43d-d61d5e71de4d" providerId="ADAL" clId="{76677275-7902-43E8-A9BB-139906429908}" dt="2023-06-19T22:19:18.856" v="120" actId="27636"/>
          <ac:spMkLst>
            <pc:docMk/>
            <pc:sldMk cId="3148116073" sldId="269"/>
            <ac:spMk id="2" creationId="{5191E0F2-FE77-51ED-3F72-223B58926E74}"/>
          </ac:spMkLst>
        </pc:spChg>
        <pc:spChg chg="add mod">
          <ac:chgData name="Leo Visser" userId="f6ae024c-8ea1-45d8-b43d-d61d5e71de4d" providerId="ADAL" clId="{76677275-7902-43E8-A9BB-139906429908}" dt="2023-06-20T08:26:36.318" v="425" actId="20577"/>
          <ac:spMkLst>
            <pc:docMk/>
            <pc:sldMk cId="3148116073" sldId="269"/>
            <ac:spMk id="8" creationId="{75733F63-EFF3-5DB3-CCFD-187278BE63D0}"/>
          </ac:spMkLst>
        </pc:spChg>
        <pc:picChg chg="del">
          <ac:chgData name="Leo Visser" userId="f6ae024c-8ea1-45d8-b43d-d61d5e71de4d" providerId="ADAL" clId="{76677275-7902-43E8-A9BB-139906429908}" dt="2023-06-19T22:19:21.696" v="121" actId="478"/>
          <ac:picMkLst>
            <pc:docMk/>
            <pc:sldMk cId="3148116073" sldId="269"/>
            <ac:picMk id="7" creationId="{CFAA4464-55F1-032C-BB3A-227E3B896C21}"/>
          </ac:picMkLst>
        </pc:picChg>
      </pc:sldChg>
      <pc:sldChg chg="modSp mod modNotesTx">
        <pc:chgData name="Leo Visser" userId="f6ae024c-8ea1-45d8-b43d-d61d5e71de4d" providerId="ADAL" clId="{76677275-7902-43E8-A9BB-139906429908}" dt="2023-06-21T07:29:03.059" v="1508" actId="20577"/>
        <pc:sldMkLst>
          <pc:docMk/>
          <pc:sldMk cId="3236564506" sldId="270"/>
        </pc:sldMkLst>
        <pc:spChg chg="mod">
          <ac:chgData name="Leo Visser" userId="f6ae024c-8ea1-45d8-b43d-d61d5e71de4d" providerId="ADAL" clId="{76677275-7902-43E8-A9BB-139906429908}" dt="2023-06-19T22:19:45.757" v="129" actId="27636"/>
          <ac:spMkLst>
            <pc:docMk/>
            <pc:sldMk cId="3236564506" sldId="270"/>
            <ac:spMk id="2" creationId="{5191E0F2-FE77-51ED-3F72-223B58926E74}"/>
          </ac:spMkLst>
        </pc:spChg>
        <pc:spChg chg="mod">
          <ac:chgData name="Leo Visser" userId="f6ae024c-8ea1-45d8-b43d-d61d5e71de4d" providerId="ADAL" clId="{76677275-7902-43E8-A9BB-139906429908}" dt="2023-06-20T08:45:34.360" v="800" actId="20577"/>
          <ac:spMkLst>
            <pc:docMk/>
            <pc:sldMk cId="3236564506" sldId="270"/>
            <ac:spMk id="3" creationId="{07D5023A-BA6F-B725-CF78-FD889E577EA6}"/>
          </ac:spMkLst>
        </pc:spChg>
      </pc:sldChg>
      <pc:sldChg chg="delSp modSp del mod">
        <pc:chgData name="Leo Visser" userId="f6ae024c-8ea1-45d8-b43d-d61d5e71de4d" providerId="ADAL" clId="{76677275-7902-43E8-A9BB-139906429908}" dt="2023-06-20T08:33:28.991" v="535" actId="47"/>
        <pc:sldMkLst>
          <pc:docMk/>
          <pc:sldMk cId="1261872202" sldId="271"/>
        </pc:sldMkLst>
        <pc:spChg chg="mod">
          <ac:chgData name="Leo Visser" userId="f6ae024c-8ea1-45d8-b43d-d61d5e71de4d" providerId="ADAL" clId="{76677275-7902-43E8-A9BB-139906429908}" dt="2023-06-19T22:20:20.183" v="138" actId="27636"/>
          <ac:spMkLst>
            <pc:docMk/>
            <pc:sldMk cId="1261872202" sldId="271"/>
            <ac:spMk id="2" creationId="{5191E0F2-FE77-51ED-3F72-223B58926E74}"/>
          </ac:spMkLst>
        </pc:spChg>
        <pc:spChg chg="mod">
          <ac:chgData name="Leo Visser" userId="f6ae024c-8ea1-45d8-b43d-d61d5e71de4d" providerId="ADAL" clId="{76677275-7902-43E8-A9BB-139906429908}" dt="2023-06-19T22:20:23.544" v="139" actId="20577"/>
          <ac:spMkLst>
            <pc:docMk/>
            <pc:sldMk cId="1261872202" sldId="271"/>
            <ac:spMk id="3" creationId="{07D5023A-BA6F-B725-CF78-FD889E577EA6}"/>
          </ac:spMkLst>
        </pc:spChg>
        <pc:picChg chg="del">
          <ac:chgData name="Leo Visser" userId="f6ae024c-8ea1-45d8-b43d-d61d5e71de4d" providerId="ADAL" clId="{76677275-7902-43E8-A9BB-139906429908}" dt="2023-06-19T22:20:24.998" v="140" actId="478"/>
          <ac:picMkLst>
            <pc:docMk/>
            <pc:sldMk cId="1261872202" sldId="271"/>
            <ac:picMk id="5" creationId="{BFCC993F-F244-8F4A-91FD-43C88DDFDEF2}"/>
          </ac:picMkLst>
        </pc:picChg>
      </pc:sldChg>
      <pc:sldChg chg="del">
        <pc:chgData name="Leo Visser" userId="f6ae024c-8ea1-45d8-b43d-d61d5e71de4d" providerId="ADAL" clId="{76677275-7902-43E8-A9BB-139906429908}" dt="2023-06-19T22:20:34.499" v="142" actId="47"/>
        <pc:sldMkLst>
          <pc:docMk/>
          <pc:sldMk cId="2655498976" sldId="272"/>
        </pc:sldMkLst>
      </pc:sldChg>
      <pc:sldChg chg="del">
        <pc:chgData name="Leo Visser" userId="f6ae024c-8ea1-45d8-b43d-d61d5e71de4d" providerId="ADAL" clId="{76677275-7902-43E8-A9BB-139906429908}" dt="2023-06-19T22:18:32.454" v="109" actId="47"/>
        <pc:sldMkLst>
          <pc:docMk/>
          <pc:sldMk cId="2815369158" sldId="273"/>
        </pc:sldMkLst>
      </pc:sldChg>
      <pc:sldChg chg="addSp delSp modSp mod">
        <pc:chgData name="Leo Visser" userId="f6ae024c-8ea1-45d8-b43d-d61d5e71de4d" providerId="ADAL" clId="{76677275-7902-43E8-A9BB-139906429908}" dt="2023-06-20T07:42:27.027" v="153" actId="14100"/>
        <pc:sldMkLst>
          <pc:docMk/>
          <pc:sldMk cId="3493508336" sldId="274"/>
        </pc:sldMkLst>
        <pc:spChg chg="del mod">
          <ac:chgData name="Leo Visser" userId="f6ae024c-8ea1-45d8-b43d-d61d5e71de4d" providerId="ADAL" clId="{76677275-7902-43E8-A9BB-139906429908}" dt="2023-06-19T22:19:01.795" v="115" actId="478"/>
          <ac:spMkLst>
            <pc:docMk/>
            <pc:sldMk cId="3493508336" sldId="274"/>
            <ac:spMk id="2" creationId="{F92272A7-D874-2669-9B03-395106A4F7CC}"/>
          </ac:spMkLst>
        </pc:spChg>
        <pc:picChg chg="del">
          <ac:chgData name="Leo Visser" userId="f6ae024c-8ea1-45d8-b43d-d61d5e71de4d" providerId="ADAL" clId="{76677275-7902-43E8-A9BB-139906429908}" dt="2023-06-19T22:18:56.885" v="113" actId="478"/>
          <ac:picMkLst>
            <pc:docMk/>
            <pc:sldMk cId="3493508336" sldId="274"/>
            <ac:picMk id="5" creationId="{56296A72-D27E-E3E3-4122-DE4A9D22B768}"/>
          </ac:picMkLst>
        </pc:picChg>
        <pc:picChg chg="add mod">
          <ac:chgData name="Leo Visser" userId="f6ae024c-8ea1-45d8-b43d-d61d5e71de4d" providerId="ADAL" clId="{76677275-7902-43E8-A9BB-139906429908}" dt="2023-06-20T07:42:27.027" v="153" actId="14100"/>
          <ac:picMkLst>
            <pc:docMk/>
            <pc:sldMk cId="3493508336" sldId="274"/>
            <ac:picMk id="7" creationId="{0652F4A4-B03D-EB0A-4B1C-F9E308B6F616}"/>
          </ac:picMkLst>
        </pc:picChg>
      </pc:sldChg>
      <pc:sldChg chg="modNotesTx">
        <pc:chgData name="Leo Visser" userId="f6ae024c-8ea1-45d8-b43d-d61d5e71de4d" providerId="ADAL" clId="{76677275-7902-43E8-A9BB-139906429908}" dt="2023-06-21T07:27:47.240" v="1466" actId="20577"/>
        <pc:sldMkLst>
          <pc:docMk/>
          <pc:sldMk cId="3802031934" sldId="275"/>
        </pc:sldMkLst>
      </pc:sldChg>
      <pc:sldChg chg="add del">
        <pc:chgData name="Leo Visser" userId="f6ae024c-8ea1-45d8-b43d-d61d5e71de4d" providerId="ADAL" clId="{76677275-7902-43E8-A9BB-139906429908}" dt="2023-06-19T22:19:28.810" v="124" actId="47"/>
        <pc:sldMkLst>
          <pc:docMk/>
          <pc:sldMk cId="3901285367" sldId="276"/>
        </pc:sldMkLst>
      </pc:sldChg>
      <pc:sldChg chg="modNotesTx">
        <pc:chgData name="Leo Visser" userId="f6ae024c-8ea1-45d8-b43d-d61d5e71de4d" providerId="ADAL" clId="{76677275-7902-43E8-A9BB-139906429908}" dt="2023-06-21T07:29:10.949" v="1512" actId="20577"/>
        <pc:sldMkLst>
          <pc:docMk/>
          <pc:sldMk cId="1388188993" sldId="277"/>
        </pc:sldMkLst>
      </pc:sldChg>
      <pc:sldChg chg="del">
        <pc:chgData name="Leo Visser" userId="f6ae024c-8ea1-45d8-b43d-d61d5e71de4d" providerId="ADAL" clId="{76677275-7902-43E8-A9BB-139906429908}" dt="2023-06-19T22:20:02.769" v="133" actId="47"/>
        <pc:sldMkLst>
          <pc:docMk/>
          <pc:sldMk cId="655020056" sldId="278"/>
        </pc:sldMkLst>
      </pc:sldChg>
      <pc:sldChg chg="del">
        <pc:chgData name="Leo Visser" userId="f6ae024c-8ea1-45d8-b43d-d61d5e71de4d" providerId="ADAL" clId="{76677275-7902-43E8-A9BB-139906429908}" dt="2023-06-19T22:20:02.769" v="133" actId="47"/>
        <pc:sldMkLst>
          <pc:docMk/>
          <pc:sldMk cId="2021055506" sldId="279"/>
        </pc:sldMkLst>
      </pc:sldChg>
      <pc:sldChg chg="addSp delSp modSp mod">
        <pc:chgData name="Leo Visser" userId="f6ae024c-8ea1-45d8-b43d-d61d5e71de4d" providerId="ADAL" clId="{76677275-7902-43E8-A9BB-139906429908}" dt="2023-06-20T08:35:26.738" v="538" actId="14100"/>
        <pc:sldMkLst>
          <pc:docMk/>
          <pc:sldMk cId="2424026724" sldId="280"/>
        </pc:sldMkLst>
        <pc:picChg chg="del">
          <ac:chgData name="Leo Visser" userId="f6ae024c-8ea1-45d8-b43d-d61d5e71de4d" providerId="ADAL" clId="{76677275-7902-43E8-A9BB-139906429908}" dt="2023-06-19T22:19:54.147" v="132" actId="478"/>
          <ac:picMkLst>
            <pc:docMk/>
            <pc:sldMk cId="2424026724" sldId="280"/>
            <ac:picMk id="3" creationId="{8BF3A1F2-FCC8-6949-55AD-9AAD7940ABAA}"/>
          </ac:picMkLst>
        </pc:picChg>
        <pc:picChg chg="add mod">
          <ac:chgData name="Leo Visser" userId="f6ae024c-8ea1-45d8-b43d-d61d5e71de4d" providerId="ADAL" clId="{76677275-7902-43E8-A9BB-139906429908}" dt="2023-06-20T08:35:26.738" v="538" actId="14100"/>
          <ac:picMkLst>
            <pc:docMk/>
            <pc:sldMk cId="2424026724" sldId="280"/>
            <ac:picMk id="5" creationId="{23A04BE1-7D11-EB1B-4A3A-99AA024AAD6F}"/>
          </ac:picMkLst>
        </pc:picChg>
      </pc:sldChg>
      <pc:sldChg chg="del">
        <pc:chgData name="Leo Visser" userId="f6ae024c-8ea1-45d8-b43d-d61d5e71de4d" providerId="ADAL" clId="{76677275-7902-43E8-A9BB-139906429908}" dt="2023-06-19T22:20:02.769" v="133" actId="47"/>
        <pc:sldMkLst>
          <pc:docMk/>
          <pc:sldMk cId="2414564508" sldId="281"/>
        </pc:sldMkLst>
      </pc:sldChg>
      <pc:sldChg chg="del">
        <pc:chgData name="Leo Visser" userId="f6ae024c-8ea1-45d8-b43d-d61d5e71de4d" providerId="ADAL" clId="{76677275-7902-43E8-A9BB-139906429908}" dt="2023-06-19T22:20:02.769" v="133" actId="47"/>
        <pc:sldMkLst>
          <pc:docMk/>
          <pc:sldMk cId="2322958694" sldId="282"/>
        </pc:sldMkLst>
      </pc:sldChg>
      <pc:sldChg chg="del">
        <pc:chgData name="Leo Visser" userId="f6ae024c-8ea1-45d8-b43d-d61d5e71de4d" providerId="ADAL" clId="{76677275-7902-43E8-A9BB-139906429908}" dt="2023-06-19T22:20:02.769" v="133" actId="47"/>
        <pc:sldMkLst>
          <pc:docMk/>
          <pc:sldMk cId="624165113" sldId="283"/>
        </pc:sldMkLst>
      </pc:sldChg>
      <pc:sldChg chg="del">
        <pc:chgData name="Leo Visser" userId="f6ae024c-8ea1-45d8-b43d-d61d5e71de4d" providerId="ADAL" clId="{76677275-7902-43E8-A9BB-139906429908}" dt="2023-06-20T08:33:28.991" v="535" actId="47"/>
        <pc:sldMkLst>
          <pc:docMk/>
          <pc:sldMk cId="2269184445" sldId="284"/>
        </pc:sldMkLst>
      </pc:sldChg>
      <pc:sldChg chg="delSp del mod">
        <pc:chgData name="Leo Visser" userId="f6ae024c-8ea1-45d8-b43d-d61d5e71de4d" providerId="ADAL" clId="{76677275-7902-43E8-A9BB-139906429908}" dt="2023-06-20T08:33:28.991" v="535" actId="47"/>
        <pc:sldMkLst>
          <pc:docMk/>
          <pc:sldMk cId="3859082000" sldId="285"/>
        </pc:sldMkLst>
        <pc:picChg chg="del">
          <ac:chgData name="Leo Visser" userId="f6ae024c-8ea1-45d8-b43d-d61d5e71de4d" providerId="ADAL" clId="{76677275-7902-43E8-A9BB-139906429908}" dt="2023-06-19T22:20:29.869" v="141" actId="478"/>
          <ac:picMkLst>
            <pc:docMk/>
            <pc:sldMk cId="3859082000" sldId="285"/>
            <ac:picMk id="5" creationId="{FA68ED5D-E986-08DE-2C28-4137B713FB7F}"/>
          </ac:picMkLst>
        </pc:picChg>
      </pc:sldChg>
      <pc:sldChg chg="addSp delSp modSp new mod">
        <pc:chgData name="Leo Visser" userId="f6ae024c-8ea1-45d8-b43d-d61d5e71de4d" providerId="ADAL" clId="{76677275-7902-43E8-A9BB-139906429908}" dt="2023-06-20T07:42:16.204" v="150" actId="14100"/>
        <pc:sldMkLst>
          <pc:docMk/>
          <pc:sldMk cId="3621895224" sldId="286"/>
        </pc:sldMkLst>
        <pc:spChg chg="del">
          <ac:chgData name="Leo Visser" userId="f6ae024c-8ea1-45d8-b43d-d61d5e71de4d" providerId="ADAL" clId="{76677275-7902-43E8-A9BB-139906429908}" dt="2023-06-20T07:41:41.943" v="146" actId="478"/>
          <ac:spMkLst>
            <pc:docMk/>
            <pc:sldMk cId="3621895224" sldId="286"/>
            <ac:spMk id="2" creationId="{C166F0E1-942E-004F-A21C-356B73DFC6F5}"/>
          </ac:spMkLst>
        </pc:spChg>
        <pc:spChg chg="del">
          <ac:chgData name="Leo Visser" userId="f6ae024c-8ea1-45d8-b43d-d61d5e71de4d" providerId="ADAL" clId="{76677275-7902-43E8-A9BB-139906429908}" dt="2023-06-20T07:41:44.079" v="147" actId="478"/>
          <ac:spMkLst>
            <pc:docMk/>
            <pc:sldMk cId="3621895224" sldId="286"/>
            <ac:spMk id="3" creationId="{2E66D0CE-4731-9E6C-45AF-1214E6B3E7A0}"/>
          </ac:spMkLst>
        </pc:spChg>
        <pc:picChg chg="add mod">
          <ac:chgData name="Leo Visser" userId="f6ae024c-8ea1-45d8-b43d-d61d5e71de4d" providerId="ADAL" clId="{76677275-7902-43E8-A9BB-139906429908}" dt="2023-06-20T07:42:16.204" v="150" actId="14100"/>
          <ac:picMkLst>
            <pc:docMk/>
            <pc:sldMk cId="3621895224" sldId="286"/>
            <ac:picMk id="5" creationId="{2174FF1C-9F4A-5BFB-1B45-A4C5AAE3FD66}"/>
          </ac:picMkLst>
        </pc:picChg>
      </pc:sldChg>
      <pc:sldChg chg="del">
        <pc:chgData name="Leo Visser" userId="f6ae024c-8ea1-45d8-b43d-d61d5e71de4d" providerId="ADAL" clId="{76677275-7902-43E8-A9BB-139906429908}" dt="2023-06-19T22:20:34.499" v="142" actId="47"/>
        <pc:sldMkLst>
          <pc:docMk/>
          <pc:sldMk cId="3920882808" sldId="286"/>
        </pc:sldMkLst>
      </pc:sldChg>
      <pc:sldChg chg="addSp delSp modSp new mod">
        <pc:chgData name="Leo Visser" userId="f6ae024c-8ea1-45d8-b43d-d61d5e71de4d" providerId="ADAL" clId="{76677275-7902-43E8-A9BB-139906429908}" dt="2023-06-20T07:43:09.340" v="158" actId="478"/>
        <pc:sldMkLst>
          <pc:docMk/>
          <pc:sldMk cId="3133345263" sldId="287"/>
        </pc:sldMkLst>
        <pc:spChg chg="del">
          <ac:chgData name="Leo Visser" userId="f6ae024c-8ea1-45d8-b43d-d61d5e71de4d" providerId="ADAL" clId="{76677275-7902-43E8-A9BB-139906429908}" dt="2023-06-20T07:43:09.340" v="158" actId="478"/>
          <ac:spMkLst>
            <pc:docMk/>
            <pc:sldMk cId="3133345263" sldId="287"/>
            <ac:spMk id="2" creationId="{15E96392-AF96-93C5-107E-80A112178EAC}"/>
          </ac:spMkLst>
        </pc:spChg>
        <pc:picChg chg="add mod">
          <ac:chgData name="Leo Visser" userId="f6ae024c-8ea1-45d8-b43d-d61d5e71de4d" providerId="ADAL" clId="{76677275-7902-43E8-A9BB-139906429908}" dt="2023-06-20T07:43:06.568" v="157" actId="14100"/>
          <ac:picMkLst>
            <pc:docMk/>
            <pc:sldMk cId="3133345263" sldId="287"/>
            <ac:picMk id="5" creationId="{1F25AEE3-BDB2-ADBD-E8D5-639A304DE5AA}"/>
          </ac:picMkLst>
        </pc:picChg>
      </pc:sldChg>
      <pc:sldChg chg="del">
        <pc:chgData name="Leo Visser" userId="f6ae024c-8ea1-45d8-b43d-d61d5e71de4d" providerId="ADAL" clId="{76677275-7902-43E8-A9BB-139906429908}" dt="2023-06-19T22:20:34.499" v="142" actId="47"/>
        <pc:sldMkLst>
          <pc:docMk/>
          <pc:sldMk cId="4293734251" sldId="287"/>
        </pc:sldMkLst>
      </pc:sldChg>
      <pc:sldChg chg="addSp delSp modSp new mod">
        <pc:chgData name="Leo Visser" userId="f6ae024c-8ea1-45d8-b43d-d61d5e71de4d" providerId="ADAL" clId="{76677275-7902-43E8-A9BB-139906429908}" dt="2023-06-20T07:44:05.131" v="165" actId="478"/>
        <pc:sldMkLst>
          <pc:docMk/>
          <pc:sldMk cId="1112649860" sldId="288"/>
        </pc:sldMkLst>
        <pc:spChg chg="del">
          <ac:chgData name="Leo Visser" userId="f6ae024c-8ea1-45d8-b43d-d61d5e71de4d" providerId="ADAL" clId="{76677275-7902-43E8-A9BB-139906429908}" dt="2023-06-20T07:43:53.545" v="160" actId="478"/>
          <ac:spMkLst>
            <pc:docMk/>
            <pc:sldMk cId="1112649860" sldId="288"/>
            <ac:spMk id="2" creationId="{EC9C2D35-3FA7-BB4E-C36B-C0D4D3489162}"/>
          </ac:spMkLst>
        </pc:spChg>
        <pc:spChg chg="del">
          <ac:chgData name="Leo Visser" userId="f6ae024c-8ea1-45d8-b43d-d61d5e71de4d" providerId="ADAL" clId="{76677275-7902-43E8-A9BB-139906429908}" dt="2023-06-20T07:44:05.131" v="165" actId="478"/>
          <ac:spMkLst>
            <pc:docMk/>
            <pc:sldMk cId="1112649860" sldId="288"/>
            <ac:spMk id="3" creationId="{56BBB374-956A-5FBF-347B-91394DD327FE}"/>
          </ac:spMkLst>
        </pc:spChg>
        <pc:picChg chg="add mod">
          <ac:chgData name="Leo Visser" userId="f6ae024c-8ea1-45d8-b43d-d61d5e71de4d" providerId="ADAL" clId="{76677275-7902-43E8-A9BB-139906429908}" dt="2023-06-20T07:44:03.076" v="164" actId="1076"/>
          <ac:picMkLst>
            <pc:docMk/>
            <pc:sldMk cId="1112649860" sldId="288"/>
            <ac:picMk id="5" creationId="{BDC53D27-7647-104D-C64E-1D893157740B}"/>
          </ac:picMkLst>
        </pc:picChg>
      </pc:sldChg>
      <pc:sldChg chg="del">
        <pc:chgData name="Leo Visser" userId="f6ae024c-8ea1-45d8-b43d-d61d5e71de4d" providerId="ADAL" clId="{76677275-7902-43E8-A9BB-139906429908}" dt="2023-06-19T22:20:34.499" v="142" actId="47"/>
        <pc:sldMkLst>
          <pc:docMk/>
          <pc:sldMk cId="3488852023" sldId="288"/>
        </pc:sldMkLst>
      </pc:sldChg>
      <pc:sldChg chg="addSp delSp modSp new mod">
        <pc:chgData name="Leo Visser" userId="f6ae024c-8ea1-45d8-b43d-d61d5e71de4d" providerId="ADAL" clId="{76677275-7902-43E8-A9BB-139906429908}" dt="2023-06-20T07:44:50.375" v="170" actId="1076"/>
        <pc:sldMkLst>
          <pc:docMk/>
          <pc:sldMk cId="2410717955" sldId="289"/>
        </pc:sldMkLst>
        <pc:spChg chg="del">
          <ac:chgData name="Leo Visser" userId="f6ae024c-8ea1-45d8-b43d-d61d5e71de4d" providerId="ADAL" clId="{76677275-7902-43E8-A9BB-139906429908}" dt="2023-06-20T07:44:42.425" v="167" actId="478"/>
          <ac:spMkLst>
            <pc:docMk/>
            <pc:sldMk cId="2410717955" sldId="289"/>
            <ac:spMk id="2" creationId="{5D0CE5EC-98A1-54A8-A9A8-E3A027B09D9B}"/>
          </ac:spMkLst>
        </pc:spChg>
        <pc:spChg chg="del">
          <ac:chgData name="Leo Visser" userId="f6ae024c-8ea1-45d8-b43d-d61d5e71de4d" providerId="ADAL" clId="{76677275-7902-43E8-A9BB-139906429908}" dt="2023-06-20T07:44:45.351" v="168" actId="478"/>
          <ac:spMkLst>
            <pc:docMk/>
            <pc:sldMk cId="2410717955" sldId="289"/>
            <ac:spMk id="3" creationId="{74ACAAF1-83B9-FA58-2469-8CBEA84B1033}"/>
          </ac:spMkLst>
        </pc:spChg>
        <pc:picChg chg="add mod">
          <ac:chgData name="Leo Visser" userId="f6ae024c-8ea1-45d8-b43d-d61d5e71de4d" providerId="ADAL" clId="{76677275-7902-43E8-A9BB-139906429908}" dt="2023-06-20T07:44:50.375" v="170" actId="1076"/>
          <ac:picMkLst>
            <pc:docMk/>
            <pc:sldMk cId="2410717955" sldId="289"/>
            <ac:picMk id="5" creationId="{5B386E7D-05FA-502D-0945-1F5CE951117F}"/>
          </ac:picMkLst>
        </pc:picChg>
      </pc:sldChg>
      <pc:sldChg chg="del">
        <pc:chgData name="Leo Visser" userId="f6ae024c-8ea1-45d8-b43d-d61d5e71de4d" providerId="ADAL" clId="{76677275-7902-43E8-A9BB-139906429908}" dt="2023-06-19T22:20:34.499" v="142" actId="47"/>
        <pc:sldMkLst>
          <pc:docMk/>
          <pc:sldMk cId="2524546414" sldId="289"/>
        </pc:sldMkLst>
      </pc:sldChg>
      <pc:sldChg chg="addSp modSp add mod modNotesTx">
        <pc:chgData name="Leo Visser" userId="f6ae024c-8ea1-45d8-b43d-d61d5e71de4d" providerId="ADAL" clId="{76677275-7902-43E8-A9BB-139906429908}" dt="2023-06-21T07:27:38.730" v="1461" actId="20577"/>
        <pc:sldMkLst>
          <pc:docMk/>
          <pc:sldMk cId="1639071762" sldId="290"/>
        </pc:sldMkLst>
        <pc:spChg chg="add mod">
          <ac:chgData name="Leo Visser" userId="f6ae024c-8ea1-45d8-b43d-d61d5e71de4d" providerId="ADAL" clId="{76677275-7902-43E8-A9BB-139906429908}" dt="2023-06-20T08:20:26.639" v="223" actId="20577"/>
          <ac:spMkLst>
            <pc:docMk/>
            <pc:sldMk cId="1639071762" sldId="290"/>
            <ac:spMk id="5" creationId="{AB0817C9-0CB9-3AA6-A506-265078082081}"/>
          </ac:spMkLst>
        </pc:spChg>
        <pc:spChg chg="add mod">
          <ac:chgData name="Leo Visser" userId="f6ae024c-8ea1-45d8-b43d-d61d5e71de4d" providerId="ADAL" clId="{76677275-7902-43E8-A9BB-139906429908}" dt="2023-06-20T08:24:15.301" v="226" actId="14100"/>
          <ac:spMkLst>
            <pc:docMk/>
            <pc:sldMk cId="1639071762" sldId="290"/>
            <ac:spMk id="6" creationId="{DBD78504-7A96-FB58-9D49-1EA953D5B469}"/>
          </ac:spMkLst>
        </pc:spChg>
        <pc:picChg chg="add mod">
          <ac:chgData name="Leo Visser" userId="f6ae024c-8ea1-45d8-b43d-d61d5e71de4d" providerId="ADAL" clId="{76677275-7902-43E8-A9BB-139906429908}" dt="2023-06-20T08:20:15.148" v="213" actId="1076"/>
          <ac:picMkLst>
            <pc:docMk/>
            <pc:sldMk cId="1639071762" sldId="290"/>
            <ac:picMk id="4" creationId="{89EC687C-96CD-ABE9-D7C9-D536D9CAC7E5}"/>
          </ac:picMkLst>
        </pc:picChg>
      </pc:sldChg>
      <pc:sldChg chg="modSp add mod modNotesTx">
        <pc:chgData name="Leo Visser" userId="f6ae024c-8ea1-45d8-b43d-d61d5e71de4d" providerId="ADAL" clId="{76677275-7902-43E8-A9BB-139906429908}" dt="2023-06-21T07:28:18.424" v="1470" actId="20577"/>
        <pc:sldMkLst>
          <pc:docMk/>
          <pc:sldMk cId="1548967665" sldId="291"/>
        </pc:sldMkLst>
        <pc:spChg chg="mod">
          <ac:chgData name="Leo Visser" userId="f6ae024c-8ea1-45d8-b43d-d61d5e71de4d" providerId="ADAL" clId="{76677275-7902-43E8-A9BB-139906429908}" dt="2023-06-20T08:49:11.483" v="949" actId="20577"/>
          <ac:spMkLst>
            <pc:docMk/>
            <pc:sldMk cId="1548967665" sldId="291"/>
            <ac:spMk id="8" creationId="{75733F63-EFF3-5DB3-CCFD-187278BE63D0}"/>
          </ac:spMkLst>
        </pc:spChg>
      </pc:sldChg>
      <pc:sldChg chg="addSp delSp modSp new mod">
        <pc:chgData name="Leo Visser" userId="f6ae024c-8ea1-45d8-b43d-d61d5e71de4d" providerId="ADAL" clId="{76677275-7902-43E8-A9BB-139906429908}" dt="2023-06-20T08:36:16.652" v="544" actId="14100"/>
        <pc:sldMkLst>
          <pc:docMk/>
          <pc:sldMk cId="4141281911" sldId="292"/>
        </pc:sldMkLst>
        <pc:spChg chg="del">
          <ac:chgData name="Leo Visser" userId="f6ae024c-8ea1-45d8-b43d-d61d5e71de4d" providerId="ADAL" clId="{76677275-7902-43E8-A9BB-139906429908}" dt="2023-06-20T08:36:07.014" v="540" actId="478"/>
          <ac:spMkLst>
            <pc:docMk/>
            <pc:sldMk cId="4141281911" sldId="292"/>
            <ac:spMk id="2" creationId="{0D471352-5AC5-A862-36DF-8C52AE7C7842}"/>
          </ac:spMkLst>
        </pc:spChg>
        <pc:spChg chg="del">
          <ac:chgData name="Leo Visser" userId="f6ae024c-8ea1-45d8-b43d-d61d5e71de4d" providerId="ADAL" clId="{76677275-7902-43E8-A9BB-139906429908}" dt="2023-06-20T08:36:10.160" v="541" actId="478"/>
          <ac:spMkLst>
            <pc:docMk/>
            <pc:sldMk cId="4141281911" sldId="292"/>
            <ac:spMk id="3" creationId="{909960CC-6374-B43F-F79B-E0E849BEA1F9}"/>
          </ac:spMkLst>
        </pc:spChg>
        <pc:picChg chg="add mod">
          <ac:chgData name="Leo Visser" userId="f6ae024c-8ea1-45d8-b43d-d61d5e71de4d" providerId="ADAL" clId="{76677275-7902-43E8-A9BB-139906429908}" dt="2023-06-20T08:36:16.652" v="544" actId="14100"/>
          <ac:picMkLst>
            <pc:docMk/>
            <pc:sldMk cId="4141281911" sldId="292"/>
            <ac:picMk id="5" creationId="{E5BFDA22-BCEB-EB05-EFD2-9E6B3EFE4363}"/>
          </ac:picMkLst>
        </pc:picChg>
      </pc:sldChg>
      <pc:sldChg chg="addSp delSp modSp new mod">
        <pc:chgData name="Leo Visser" userId="f6ae024c-8ea1-45d8-b43d-d61d5e71de4d" providerId="ADAL" clId="{76677275-7902-43E8-A9BB-139906429908}" dt="2023-06-20T08:37:29.253" v="550" actId="14100"/>
        <pc:sldMkLst>
          <pc:docMk/>
          <pc:sldMk cId="1877913998" sldId="293"/>
        </pc:sldMkLst>
        <pc:spChg chg="del">
          <ac:chgData name="Leo Visser" userId="f6ae024c-8ea1-45d8-b43d-d61d5e71de4d" providerId="ADAL" clId="{76677275-7902-43E8-A9BB-139906429908}" dt="2023-06-20T08:37:18.228" v="546" actId="478"/>
          <ac:spMkLst>
            <pc:docMk/>
            <pc:sldMk cId="1877913998" sldId="293"/>
            <ac:spMk id="2" creationId="{DAC991CD-A100-4A0E-883B-359707F32ED0}"/>
          </ac:spMkLst>
        </pc:spChg>
        <pc:spChg chg="del">
          <ac:chgData name="Leo Visser" userId="f6ae024c-8ea1-45d8-b43d-d61d5e71de4d" providerId="ADAL" clId="{76677275-7902-43E8-A9BB-139906429908}" dt="2023-06-20T08:37:20.989" v="547" actId="478"/>
          <ac:spMkLst>
            <pc:docMk/>
            <pc:sldMk cId="1877913998" sldId="293"/>
            <ac:spMk id="3" creationId="{152AD5A1-FC5A-93DB-90E8-5941E8A2D0C3}"/>
          </ac:spMkLst>
        </pc:spChg>
        <pc:picChg chg="add mod">
          <ac:chgData name="Leo Visser" userId="f6ae024c-8ea1-45d8-b43d-d61d5e71de4d" providerId="ADAL" clId="{76677275-7902-43E8-A9BB-139906429908}" dt="2023-06-20T08:37:29.253" v="550" actId="14100"/>
          <ac:picMkLst>
            <pc:docMk/>
            <pc:sldMk cId="1877913998" sldId="293"/>
            <ac:picMk id="5" creationId="{C9F8BB7A-6DD8-C849-18BD-73829ED95451}"/>
          </ac:picMkLst>
        </pc:picChg>
      </pc:sldChg>
      <pc:sldChg chg="addSp delSp new mod">
        <pc:chgData name="Leo Visser" userId="f6ae024c-8ea1-45d8-b43d-d61d5e71de4d" providerId="ADAL" clId="{76677275-7902-43E8-A9BB-139906429908}" dt="2023-06-20T08:43:11.588" v="554" actId="22"/>
        <pc:sldMkLst>
          <pc:docMk/>
          <pc:sldMk cId="161644672" sldId="294"/>
        </pc:sldMkLst>
        <pc:spChg chg="del">
          <ac:chgData name="Leo Visser" userId="f6ae024c-8ea1-45d8-b43d-d61d5e71de4d" providerId="ADAL" clId="{76677275-7902-43E8-A9BB-139906429908}" dt="2023-06-20T08:43:08.809" v="552" actId="478"/>
          <ac:spMkLst>
            <pc:docMk/>
            <pc:sldMk cId="161644672" sldId="294"/>
            <ac:spMk id="2" creationId="{CAB91544-E33B-AD55-DAE1-78A63DF07179}"/>
          </ac:spMkLst>
        </pc:spChg>
        <pc:spChg chg="del">
          <ac:chgData name="Leo Visser" userId="f6ae024c-8ea1-45d8-b43d-d61d5e71de4d" providerId="ADAL" clId="{76677275-7902-43E8-A9BB-139906429908}" dt="2023-06-20T08:43:11.149" v="553" actId="478"/>
          <ac:spMkLst>
            <pc:docMk/>
            <pc:sldMk cId="161644672" sldId="294"/>
            <ac:spMk id="3" creationId="{33667D06-7479-0228-2DDF-95B53755B102}"/>
          </ac:spMkLst>
        </pc:spChg>
        <pc:picChg chg="add">
          <ac:chgData name="Leo Visser" userId="f6ae024c-8ea1-45d8-b43d-d61d5e71de4d" providerId="ADAL" clId="{76677275-7902-43E8-A9BB-139906429908}" dt="2023-06-20T08:43:11.588" v="554" actId="22"/>
          <ac:picMkLst>
            <pc:docMk/>
            <pc:sldMk cId="161644672" sldId="294"/>
            <ac:picMk id="5" creationId="{C0290147-FF16-1473-ED02-9EBAF7873E28}"/>
          </ac:picMkLst>
        </pc:picChg>
      </pc:sldChg>
      <pc:sldChg chg="modSp add mod modNotesTx">
        <pc:chgData name="Leo Visser" userId="f6ae024c-8ea1-45d8-b43d-d61d5e71de4d" providerId="ADAL" clId="{76677275-7902-43E8-A9BB-139906429908}" dt="2023-06-21T07:29:53.538" v="1522" actId="20577"/>
        <pc:sldMkLst>
          <pc:docMk/>
          <pc:sldMk cId="1769664332" sldId="295"/>
        </pc:sldMkLst>
        <pc:spChg chg="mod">
          <ac:chgData name="Leo Visser" userId="f6ae024c-8ea1-45d8-b43d-d61d5e71de4d" providerId="ADAL" clId="{76677275-7902-43E8-A9BB-139906429908}" dt="2023-06-20T08:46:09.342" v="820" actId="20577"/>
          <ac:spMkLst>
            <pc:docMk/>
            <pc:sldMk cId="1769664332" sldId="295"/>
            <ac:spMk id="2" creationId="{5191E0F2-FE77-51ED-3F72-223B58926E74}"/>
          </ac:spMkLst>
        </pc:spChg>
        <pc:spChg chg="mod">
          <ac:chgData name="Leo Visser" userId="f6ae024c-8ea1-45d8-b43d-d61d5e71de4d" providerId="ADAL" clId="{76677275-7902-43E8-A9BB-139906429908}" dt="2023-06-20T23:22:26.979" v="1447" actId="20577"/>
          <ac:spMkLst>
            <pc:docMk/>
            <pc:sldMk cId="1769664332" sldId="295"/>
            <ac:spMk id="3" creationId="{07D5023A-BA6F-B725-CF78-FD889E577EA6}"/>
          </ac:spMkLst>
        </pc:spChg>
      </pc:sldChg>
      <pc:sldChg chg="new del">
        <pc:chgData name="Leo Visser" userId="f6ae024c-8ea1-45d8-b43d-d61d5e71de4d" providerId="ADAL" clId="{76677275-7902-43E8-A9BB-139906429908}" dt="2023-06-20T08:45:53.418" v="802" actId="47"/>
        <pc:sldMkLst>
          <pc:docMk/>
          <pc:sldMk cId="3083238254" sldId="295"/>
        </pc:sldMkLst>
      </pc:sldChg>
      <pc:sldChg chg="add modNotesTx">
        <pc:chgData name="Leo Visser" userId="f6ae024c-8ea1-45d8-b43d-d61d5e71de4d" providerId="ADAL" clId="{76677275-7902-43E8-A9BB-139906429908}" dt="2023-06-21T07:28:34.160" v="1476" actId="20577"/>
        <pc:sldMkLst>
          <pc:docMk/>
          <pc:sldMk cId="2851251242" sldId="296"/>
        </pc:sldMkLst>
      </pc:sldChg>
      <pc:sldChg chg="modSp add mod modNotesTx">
        <pc:chgData name="Leo Visser" userId="f6ae024c-8ea1-45d8-b43d-d61d5e71de4d" providerId="ADAL" clId="{76677275-7902-43E8-A9BB-139906429908}" dt="2023-06-21T07:28:44.721" v="1492" actId="20577"/>
        <pc:sldMkLst>
          <pc:docMk/>
          <pc:sldMk cId="480525428" sldId="297"/>
        </pc:sldMkLst>
        <pc:spChg chg="mod">
          <ac:chgData name="Leo Visser" userId="f6ae024c-8ea1-45d8-b43d-d61d5e71de4d" providerId="ADAL" clId="{76677275-7902-43E8-A9BB-139906429908}" dt="2023-06-20T12:31:05.249" v="1223" actId="20577"/>
          <ac:spMkLst>
            <pc:docMk/>
            <pc:sldMk cId="480525428" sldId="297"/>
            <ac:spMk id="2" creationId="{5191E0F2-FE77-51ED-3F72-223B58926E74}"/>
          </ac:spMkLst>
        </pc:spChg>
        <pc:spChg chg="mod">
          <ac:chgData name="Leo Visser" userId="f6ae024c-8ea1-45d8-b43d-d61d5e71de4d" providerId="ADAL" clId="{76677275-7902-43E8-A9BB-139906429908}" dt="2023-06-20T12:31:37.593" v="1333" actId="20577"/>
          <ac:spMkLst>
            <pc:docMk/>
            <pc:sldMk cId="480525428" sldId="297"/>
            <ac:spMk id="8" creationId="{75733F63-EFF3-5DB3-CCFD-187278BE63D0}"/>
          </ac:spMkLst>
        </pc:spChg>
      </pc:sldChg>
      <pc:sldChg chg="add modNotesTx">
        <pc:chgData name="Leo Visser" userId="f6ae024c-8ea1-45d8-b43d-d61d5e71de4d" providerId="ADAL" clId="{76677275-7902-43E8-A9BB-139906429908}" dt="2023-06-21T07:28:55.409" v="1504" actId="20577"/>
        <pc:sldMkLst>
          <pc:docMk/>
          <pc:sldMk cId="2837510412" sldId="298"/>
        </pc:sldMkLst>
      </pc:sldChg>
      <pc:sldChg chg="modSp add mod modNotesTx">
        <pc:chgData name="Leo Visser" userId="f6ae024c-8ea1-45d8-b43d-d61d5e71de4d" providerId="ADAL" clId="{76677275-7902-43E8-A9BB-139906429908}" dt="2023-06-21T07:29:33.982" v="1516" actId="20577"/>
        <pc:sldMkLst>
          <pc:docMk/>
          <pc:sldMk cId="1287139942" sldId="299"/>
        </pc:sldMkLst>
        <pc:spChg chg="mod">
          <ac:chgData name="Leo Visser" userId="f6ae024c-8ea1-45d8-b43d-d61d5e71de4d" providerId="ADAL" clId="{76677275-7902-43E8-A9BB-139906429908}" dt="2023-06-20T12:41:44.682" v="1376" actId="20577"/>
          <ac:spMkLst>
            <pc:docMk/>
            <pc:sldMk cId="1287139942" sldId="299"/>
            <ac:spMk id="2" creationId="{5191E0F2-FE77-51ED-3F72-223B58926E74}"/>
          </ac:spMkLst>
        </pc:spChg>
        <pc:spChg chg="mod">
          <ac:chgData name="Leo Visser" userId="f6ae024c-8ea1-45d8-b43d-d61d5e71de4d" providerId="ADAL" clId="{76677275-7902-43E8-A9BB-139906429908}" dt="2023-06-20T12:41:53.978" v="1411" actId="20577"/>
          <ac:spMkLst>
            <pc:docMk/>
            <pc:sldMk cId="1287139942" sldId="299"/>
            <ac:spMk id="3" creationId="{07D5023A-BA6F-B725-CF78-FD889E577EA6}"/>
          </ac:spMkLst>
        </pc:spChg>
      </pc:sldChg>
      <pc:sldChg chg="add modNotesTx">
        <pc:chgData name="Leo Visser" userId="f6ae024c-8ea1-45d8-b43d-d61d5e71de4d" providerId="ADAL" clId="{76677275-7902-43E8-A9BB-139906429908}" dt="2023-06-21T07:29:48.370" v="1520" actId="20577"/>
        <pc:sldMkLst>
          <pc:docMk/>
          <pc:sldMk cId="1701668647" sldId="300"/>
        </pc:sldMkLst>
      </pc:sldChg>
      <pc:sldChg chg="addSp delSp modSp new mod">
        <pc:chgData name="Leo Visser" userId="f6ae024c-8ea1-45d8-b43d-d61d5e71de4d" providerId="ADAL" clId="{76677275-7902-43E8-A9BB-139906429908}" dt="2023-06-20T12:42:42.431" v="1417" actId="14100"/>
        <pc:sldMkLst>
          <pc:docMk/>
          <pc:sldMk cId="628627245" sldId="301"/>
        </pc:sldMkLst>
        <pc:spChg chg="del">
          <ac:chgData name="Leo Visser" userId="f6ae024c-8ea1-45d8-b43d-d61d5e71de4d" providerId="ADAL" clId="{76677275-7902-43E8-A9BB-139906429908}" dt="2023-06-20T12:42:33.776" v="1413" actId="478"/>
          <ac:spMkLst>
            <pc:docMk/>
            <pc:sldMk cId="628627245" sldId="301"/>
            <ac:spMk id="2" creationId="{B26A2719-DD1A-180C-AADC-0622D9FA962C}"/>
          </ac:spMkLst>
        </pc:spChg>
        <pc:spChg chg="del">
          <ac:chgData name="Leo Visser" userId="f6ae024c-8ea1-45d8-b43d-d61d5e71de4d" providerId="ADAL" clId="{76677275-7902-43E8-A9BB-139906429908}" dt="2023-06-20T12:42:36.130" v="1414" actId="478"/>
          <ac:spMkLst>
            <pc:docMk/>
            <pc:sldMk cId="628627245" sldId="301"/>
            <ac:spMk id="3" creationId="{0F401680-6E8C-990F-9716-A7985D89D114}"/>
          </ac:spMkLst>
        </pc:spChg>
        <pc:picChg chg="add mod">
          <ac:chgData name="Leo Visser" userId="f6ae024c-8ea1-45d8-b43d-d61d5e71de4d" providerId="ADAL" clId="{76677275-7902-43E8-A9BB-139906429908}" dt="2023-06-20T12:42:42.431" v="1417" actId="14100"/>
          <ac:picMkLst>
            <pc:docMk/>
            <pc:sldMk cId="628627245" sldId="301"/>
            <ac:picMk id="5" creationId="{FE2F963F-C2AA-4B9A-E540-6FD0214B1127}"/>
          </ac:picMkLst>
        </pc:picChg>
      </pc:sldChg>
      <pc:sldChg chg="addSp delSp new mod">
        <pc:chgData name="Leo Visser" userId="f6ae024c-8ea1-45d8-b43d-d61d5e71de4d" providerId="ADAL" clId="{76677275-7902-43E8-A9BB-139906429908}" dt="2023-06-20T12:44:43.390" v="1421" actId="22"/>
        <pc:sldMkLst>
          <pc:docMk/>
          <pc:sldMk cId="309031142" sldId="302"/>
        </pc:sldMkLst>
        <pc:spChg chg="del">
          <ac:chgData name="Leo Visser" userId="f6ae024c-8ea1-45d8-b43d-d61d5e71de4d" providerId="ADAL" clId="{76677275-7902-43E8-A9BB-139906429908}" dt="2023-06-20T12:44:39.536" v="1419" actId="478"/>
          <ac:spMkLst>
            <pc:docMk/>
            <pc:sldMk cId="309031142" sldId="302"/>
            <ac:spMk id="2" creationId="{3D7E55CB-125C-8A1A-E780-22D88FBDBBCD}"/>
          </ac:spMkLst>
        </pc:spChg>
        <pc:spChg chg="del">
          <ac:chgData name="Leo Visser" userId="f6ae024c-8ea1-45d8-b43d-d61d5e71de4d" providerId="ADAL" clId="{76677275-7902-43E8-A9BB-139906429908}" dt="2023-06-20T12:44:42.731" v="1420" actId="478"/>
          <ac:spMkLst>
            <pc:docMk/>
            <pc:sldMk cId="309031142" sldId="302"/>
            <ac:spMk id="3" creationId="{1C0ADD9A-0326-6516-6C61-7076D88BA582}"/>
          </ac:spMkLst>
        </pc:spChg>
        <pc:picChg chg="add">
          <ac:chgData name="Leo Visser" userId="f6ae024c-8ea1-45d8-b43d-d61d5e71de4d" providerId="ADAL" clId="{76677275-7902-43E8-A9BB-139906429908}" dt="2023-06-20T12:44:43.390" v="1421" actId="22"/>
          <ac:picMkLst>
            <pc:docMk/>
            <pc:sldMk cId="309031142" sldId="302"/>
            <ac:picMk id="5" creationId="{5C630313-3DA1-7F22-EA04-103FAA44EA82}"/>
          </ac:picMkLst>
        </pc:picChg>
      </pc:sldChg>
      <pc:sldChg chg="addSp delSp modSp add mod">
        <pc:chgData name="Leo Visser" userId="f6ae024c-8ea1-45d8-b43d-d61d5e71de4d" providerId="ADAL" clId="{76677275-7902-43E8-A9BB-139906429908}" dt="2023-06-21T08:38:34.540" v="1545" actId="1076"/>
        <pc:sldMkLst>
          <pc:docMk/>
          <pc:sldMk cId="4128971236" sldId="303"/>
        </pc:sldMkLst>
        <pc:spChg chg="mod">
          <ac:chgData name="Leo Visser" userId="f6ae024c-8ea1-45d8-b43d-d61d5e71de4d" providerId="ADAL" clId="{76677275-7902-43E8-A9BB-139906429908}" dt="2023-06-21T08:38:17.666" v="1539" actId="20577"/>
          <ac:spMkLst>
            <pc:docMk/>
            <pc:sldMk cId="4128971236" sldId="303"/>
            <ac:spMk id="2" creationId="{5191E0F2-FE77-51ED-3F72-223B58926E74}"/>
          </ac:spMkLst>
        </pc:spChg>
        <pc:spChg chg="del">
          <ac:chgData name="Leo Visser" userId="f6ae024c-8ea1-45d8-b43d-d61d5e71de4d" providerId="ADAL" clId="{76677275-7902-43E8-A9BB-139906429908}" dt="2023-06-21T08:38:13.908" v="1524" actId="478"/>
          <ac:spMkLst>
            <pc:docMk/>
            <pc:sldMk cId="4128971236" sldId="303"/>
            <ac:spMk id="3" creationId="{07D5023A-BA6F-B725-CF78-FD889E577EA6}"/>
          </ac:spMkLst>
        </pc:spChg>
        <pc:spChg chg="add del mod">
          <ac:chgData name="Leo Visser" userId="f6ae024c-8ea1-45d8-b43d-d61d5e71de4d" providerId="ADAL" clId="{76677275-7902-43E8-A9BB-139906429908}" dt="2023-06-21T08:38:20.480" v="1540" actId="478"/>
          <ac:spMkLst>
            <pc:docMk/>
            <pc:sldMk cId="4128971236" sldId="303"/>
            <ac:spMk id="5" creationId="{DF2A5C11-971B-3177-0F9D-8BD6D68E0951}"/>
          </ac:spMkLst>
        </pc:spChg>
        <pc:picChg chg="add mod">
          <ac:chgData name="Leo Visser" userId="f6ae024c-8ea1-45d8-b43d-d61d5e71de4d" providerId="ADAL" clId="{76677275-7902-43E8-A9BB-139906429908}" dt="2023-06-21T08:38:34.540" v="1545" actId="1076"/>
          <ac:picMkLst>
            <pc:docMk/>
            <pc:sldMk cId="4128971236" sldId="303"/>
            <ac:picMk id="7" creationId="{13F33839-13B5-720E-2BF3-8303CD75C1C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20/06/2023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20/06/2023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(2)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4238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(15)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2222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back to demo 1</a:t>
            </a:r>
            <a:br>
              <a:rPr lang="en-US" dirty="0"/>
            </a:br>
            <a:r>
              <a:rPr lang="en-US" dirty="0"/>
              <a:t>2 (17)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5033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(19)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99406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 (23)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0214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(25)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6942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(28)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7741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(30)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474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(1)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2146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(2)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811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(3)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5475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(5)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1667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(7)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4684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 (10)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9326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(12)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3043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back to demo 1</a:t>
            </a:r>
            <a:br>
              <a:rPr lang="en-US" dirty="0"/>
            </a:br>
            <a:r>
              <a:rPr lang="en-US" dirty="0"/>
              <a:t>2 (14)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3632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@AutoSysOps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@AutoSysOps</a:t>
            </a:r>
          </a:p>
          <a:p>
            <a:endParaRPr lang="en-GB" b="1" dirty="0">
              <a:solidFill>
                <a:srgbClr val="346296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i="0" dirty="0">
                <a:solidFill>
                  <a:srgbClr val="326198"/>
                </a:solidFill>
                <a:effectLst/>
                <a:latin typeface="Poppins" panose="00000500000000000000" pitchFamily="2" charset="0"/>
              </a:rPr>
              <a:t>Run PowerShell with Azure deployment scripts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Leo Visser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4FF1C-9F4A-5BFB-1B45-A4C5AAE3F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2234"/>
            <a:ext cx="12121976" cy="557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95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BEE22-5366-7443-51B0-7C85F7E6D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25AEE3-BDB2-ADBD-E8D5-639A304DE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0150"/>
            <a:ext cx="12192000" cy="581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345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DC53D27-7647-104D-C64E-1D8931577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7442"/>
            <a:ext cx="12028714" cy="477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49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386E7D-05FA-502D-0945-1F5CE9511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3689"/>
            <a:ext cx="12192000" cy="412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17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to use deployment scripts</a:t>
            </a:r>
            <a:endParaRPr lang="en-GB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75733F63-EFF3-5DB3-CCFD-187278BE6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Needs to be one deployment template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Adding delay</a:t>
            </a:r>
          </a:p>
          <a:p>
            <a:pPr lvl="1"/>
            <a:r>
              <a:rPr lang="en-US" dirty="0"/>
              <a:t>Calculating values</a:t>
            </a:r>
          </a:p>
          <a:p>
            <a:pPr lvl="1"/>
            <a:r>
              <a:rPr lang="en-US" dirty="0"/>
              <a:t>Running additional tasks</a:t>
            </a:r>
          </a:p>
        </p:txBody>
      </p:sp>
    </p:spTree>
    <p:extLst>
      <p:ext uri="{BB962C8B-B14F-4D97-AF65-F5344CB8AC3E}">
        <p14:creationId xmlns:p14="http://schemas.microsoft.com/office/powerpoint/2010/main" val="3148116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to use deployment scripts</a:t>
            </a:r>
            <a:endParaRPr lang="en-GB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75733F63-EFF3-5DB3-CCFD-187278BE6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ARM and BICEP supported</a:t>
            </a:r>
          </a:p>
          <a:p>
            <a:r>
              <a:rPr lang="en-US" dirty="0"/>
              <a:t>Advantages:</a:t>
            </a:r>
          </a:p>
          <a:p>
            <a:pPr lvl="1"/>
            <a:r>
              <a:rPr lang="en-US" dirty="0"/>
              <a:t>Automatic cleanup</a:t>
            </a:r>
          </a:p>
          <a:p>
            <a:pPr lvl="1"/>
            <a:r>
              <a:rPr lang="en-US" dirty="0"/>
              <a:t>Identity options</a:t>
            </a:r>
          </a:p>
          <a:p>
            <a:pPr lvl="1"/>
            <a:r>
              <a:rPr lang="en-US" dirty="0"/>
              <a:t>Scripts in remote locations</a:t>
            </a:r>
          </a:p>
          <a:p>
            <a:pPr lvl="1"/>
            <a:r>
              <a:rPr lang="en-US" dirty="0" err="1"/>
              <a:t>AzPowerShell</a:t>
            </a:r>
            <a:r>
              <a:rPr lang="en-US" dirty="0"/>
              <a:t> included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9676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1251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Authentication</a:t>
            </a:r>
            <a:endParaRPr lang="en-GB" dirty="0"/>
          </a:p>
        </p:txBody>
      </p:sp>
      <p:sp>
        <p:nvSpPr>
          <p:cNvPr id="8" name="Espace réservé du contenu 2">
            <a:extLst>
              <a:ext uri="{FF2B5EF4-FFF2-40B4-BE49-F238E27FC236}">
                <a16:creationId xmlns:a16="http://schemas.microsoft.com/office/drawing/2014/main" id="{75733F63-EFF3-5DB3-CCFD-187278BE6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Managed Identities</a:t>
            </a:r>
          </a:p>
          <a:p>
            <a:r>
              <a:rPr lang="en-US" dirty="0"/>
              <a:t>User assigned</a:t>
            </a:r>
          </a:p>
          <a:p>
            <a:pPr lvl="1"/>
            <a:r>
              <a:rPr lang="en-US" dirty="0"/>
              <a:t>Create permissions beforehand</a:t>
            </a:r>
          </a:p>
        </p:txBody>
      </p:sp>
    </p:spTree>
    <p:extLst>
      <p:ext uri="{BB962C8B-B14F-4D97-AF65-F5344CB8AC3E}">
        <p14:creationId xmlns:p14="http://schemas.microsoft.com/office/powerpoint/2010/main" val="480525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375104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Input and output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Input:</a:t>
            </a:r>
          </a:p>
          <a:p>
            <a:pPr lvl="1"/>
            <a:r>
              <a:rPr lang="en-US" dirty="0"/>
              <a:t>Defined as arguments in template</a:t>
            </a:r>
          </a:p>
          <a:p>
            <a:pPr lvl="1"/>
            <a:r>
              <a:rPr lang="en-US" dirty="0"/>
              <a:t>Multiple inputs supported</a:t>
            </a:r>
          </a:p>
          <a:p>
            <a:pPr lvl="1"/>
            <a:endParaRPr lang="en-US" dirty="0"/>
          </a:p>
          <a:p>
            <a:r>
              <a:rPr lang="en-US" dirty="0"/>
              <a:t>Output:</a:t>
            </a:r>
          </a:p>
          <a:p>
            <a:pPr lvl="1"/>
            <a:r>
              <a:rPr lang="en-US" dirty="0"/>
              <a:t>Defined as $</a:t>
            </a:r>
            <a:r>
              <a:rPr lang="en-US" dirty="0" err="1"/>
              <a:t>DeploymentScriptOutputs</a:t>
            </a:r>
            <a:r>
              <a:rPr lang="en-US" dirty="0"/>
              <a:t> object</a:t>
            </a:r>
          </a:p>
          <a:p>
            <a:pPr lvl="1"/>
            <a:r>
              <a:rPr lang="en-US" dirty="0"/>
              <a:t>Multiple outputs supported</a:t>
            </a:r>
          </a:p>
        </p:txBody>
      </p:sp>
    </p:spTree>
    <p:extLst>
      <p:ext uri="{BB962C8B-B14F-4D97-AF65-F5344CB8AC3E}">
        <p14:creationId xmlns:p14="http://schemas.microsoft.com/office/powerpoint/2010/main" val="3236564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8188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A04BE1-7D11-EB1B-4A3A-99AA024AA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01"/>
            <a:ext cx="12140592" cy="352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026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BFDA22-BCEB-EB05-EFD2-9E6B3EFE4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0101"/>
            <a:ext cx="12192000" cy="504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2819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F8BB7A-6DD8-C849-18BD-73829ED95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583729"/>
            <a:ext cx="12235293" cy="4229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139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290147-FF16-1473-ED02-9EBAF7873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4061"/>
            <a:ext cx="12192000" cy="472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446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Troubleshooting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Scripts can fail</a:t>
            </a:r>
          </a:p>
          <a:p>
            <a:pPr lvl="1"/>
            <a:r>
              <a:rPr lang="en-US" dirty="0"/>
              <a:t>Error logging</a:t>
            </a:r>
          </a:p>
        </p:txBody>
      </p:sp>
    </p:spTree>
    <p:extLst>
      <p:ext uri="{BB962C8B-B14F-4D97-AF65-F5344CB8AC3E}">
        <p14:creationId xmlns:p14="http://schemas.microsoft.com/office/powerpoint/2010/main" val="12871399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16686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630313-3DA1-7F22-EA04-103FAA44E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7823"/>
            <a:ext cx="12192000" cy="448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11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2F963F-C2AA-4B9A-E540-6FD0214B1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580"/>
            <a:ext cx="12192000" cy="641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627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I used them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Policy remediation scripts for complex tagging requirements</a:t>
            </a:r>
          </a:p>
          <a:p>
            <a:r>
              <a:rPr lang="en-US" dirty="0"/>
              <a:t>Automatically deploy a start/stop </a:t>
            </a:r>
            <a:r>
              <a:rPr lang="en-US" dirty="0" err="1"/>
              <a:t>vm</a:t>
            </a:r>
            <a:r>
              <a:rPr lang="en-US" dirty="0"/>
              <a:t> solution with custom scripts for update management</a:t>
            </a:r>
          </a:p>
        </p:txBody>
      </p:sp>
    </p:spTree>
    <p:extLst>
      <p:ext uri="{BB962C8B-B14F-4D97-AF65-F5344CB8AC3E}">
        <p14:creationId xmlns:p14="http://schemas.microsoft.com/office/powerpoint/2010/main" val="1769664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Community Demos</a:t>
            </a:r>
            <a:endParaRPr lang="en-GB" dirty="0"/>
          </a:p>
        </p:txBody>
      </p:sp>
      <p:pic>
        <p:nvPicPr>
          <p:cNvPr id="7" name="Picture 6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13F33839-13B5-720E-2BF3-8303CD75C1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568" y="1576753"/>
            <a:ext cx="4636477" cy="463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9712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Leo Visser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8333760" cy="4324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dirty="0"/>
              <a:t>Cloud Consultant @ OGD-</a:t>
            </a:r>
            <a:r>
              <a:rPr lang="en-US" sz="3600" dirty="0" err="1"/>
              <a:t>ict</a:t>
            </a:r>
            <a:r>
              <a:rPr lang="en-US" sz="3600" dirty="0"/>
              <a:t> </a:t>
            </a:r>
            <a:r>
              <a:rPr lang="en-US" sz="3600" dirty="0" err="1"/>
              <a:t>diensten</a:t>
            </a:r>
            <a:endParaRPr lang="en-US" sz="3600" dirty="0"/>
          </a:p>
          <a:p>
            <a:pPr lvl="1"/>
            <a:r>
              <a:rPr lang="en-US" sz="3600" dirty="0"/>
              <a:t>IAC, CI/CD, Automation, Agile, DevOps</a:t>
            </a:r>
          </a:p>
          <a:p>
            <a:pPr lvl="1"/>
            <a:endParaRPr lang="en-US" sz="3600" dirty="0"/>
          </a:p>
          <a:p>
            <a:r>
              <a:rPr lang="en-US" sz="3600" dirty="0"/>
              <a:t>Twitter: @autosysops</a:t>
            </a:r>
          </a:p>
          <a:p>
            <a:r>
              <a:rPr lang="en-US" sz="3600" dirty="0"/>
              <a:t>Blog: www.autosysops.com</a:t>
            </a:r>
          </a:p>
        </p:txBody>
      </p:sp>
      <p:pic>
        <p:nvPicPr>
          <p:cNvPr id="10" name="Picture 9" descr="A picture containing human face, text, forehead, smile&#10;&#10;Description automatically generated">
            <a:extLst>
              <a:ext uri="{FF2B5EF4-FFF2-40B4-BE49-F238E27FC236}">
                <a16:creationId xmlns:a16="http://schemas.microsoft.com/office/drawing/2014/main" id="{BA13D555-E449-A427-09E6-4C7B177E2E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044"/>
            <a:ext cx="3628505" cy="3628505"/>
          </a:xfrm>
          <a:prstGeom prst="rect">
            <a:avLst/>
          </a:prstGeom>
        </p:spPr>
      </p:pic>
      <p:pic>
        <p:nvPicPr>
          <p:cNvPr id="11" name="Picture 2" descr="Geen beschrijving beschikbaar.">
            <a:extLst>
              <a:ext uri="{FF2B5EF4-FFF2-40B4-BE49-F238E27FC236}">
                <a16:creationId xmlns:a16="http://schemas.microsoft.com/office/drawing/2014/main" id="{0B704E43-002A-1567-2314-50CDE2C5D81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09"/>
          <a:stretch/>
        </p:blipFill>
        <p:spPr bwMode="auto">
          <a:xfrm>
            <a:off x="390926" y="3619528"/>
            <a:ext cx="2846651" cy="264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deployment scripts</a:t>
            </a:r>
          </a:p>
          <a:p>
            <a:r>
              <a:rPr lang="en-US" dirty="0"/>
              <a:t>When to use deployment scripts</a:t>
            </a:r>
          </a:p>
          <a:p>
            <a:r>
              <a:rPr lang="en-US" dirty="0"/>
              <a:t>Authentication</a:t>
            </a:r>
          </a:p>
          <a:p>
            <a:r>
              <a:rPr lang="en-US" dirty="0"/>
              <a:t>Input and output</a:t>
            </a:r>
          </a:p>
          <a:p>
            <a:r>
              <a:rPr lang="en-US" dirty="0"/>
              <a:t>Troubleshooting</a:t>
            </a:r>
          </a:p>
          <a:p>
            <a:r>
              <a:rPr lang="en-US" dirty="0"/>
              <a:t>How I used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deployment scripts</a:t>
            </a:r>
          </a:p>
        </p:txBody>
      </p:sp>
      <p:pic>
        <p:nvPicPr>
          <p:cNvPr id="4100" name="Picture 4" descr="Azure has a new logo, but where do you download it? Here!">
            <a:extLst>
              <a:ext uri="{FF2B5EF4-FFF2-40B4-BE49-F238E27FC236}">
                <a16:creationId xmlns:a16="http://schemas.microsoft.com/office/drawing/2014/main" id="{CF74F706-F7C3-F6BE-6EFF-FE4F7BC94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94579"/>
            <a:ext cx="3537857" cy="353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F5BEE0C2-E0C9-152F-B374-E8E532A91A75}"/>
              </a:ext>
            </a:extLst>
          </p:cNvPr>
          <p:cNvSpPr/>
          <p:nvPr/>
        </p:nvSpPr>
        <p:spPr>
          <a:xfrm>
            <a:off x="968829" y="1774371"/>
            <a:ext cx="1404257" cy="4550229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Deployment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4EB7877-63D2-26D9-AEBD-6BBF12D5C4BA}"/>
              </a:ext>
            </a:extLst>
          </p:cNvPr>
          <p:cNvSpPr/>
          <p:nvPr/>
        </p:nvSpPr>
        <p:spPr>
          <a:xfrm>
            <a:off x="2286000" y="2237015"/>
            <a:ext cx="4419600" cy="51162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Resource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5B40A4F-D003-C1F3-C027-5672F048E27D}"/>
              </a:ext>
            </a:extLst>
          </p:cNvPr>
          <p:cNvSpPr/>
          <p:nvPr/>
        </p:nvSpPr>
        <p:spPr>
          <a:xfrm>
            <a:off x="2286000" y="2917372"/>
            <a:ext cx="4419600" cy="51162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Resource</a:t>
            </a:r>
          </a:p>
        </p:txBody>
      </p:sp>
    </p:spTree>
    <p:extLst>
      <p:ext uri="{BB962C8B-B14F-4D97-AF65-F5344CB8AC3E}">
        <p14:creationId xmlns:p14="http://schemas.microsoft.com/office/powerpoint/2010/main" val="1599326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deployment scripts</a:t>
            </a:r>
          </a:p>
        </p:txBody>
      </p:sp>
      <p:pic>
        <p:nvPicPr>
          <p:cNvPr id="4100" name="Picture 4" descr="Azure has a new logo, but where do you download it? Here!">
            <a:extLst>
              <a:ext uri="{FF2B5EF4-FFF2-40B4-BE49-F238E27FC236}">
                <a16:creationId xmlns:a16="http://schemas.microsoft.com/office/drawing/2014/main" id="{CF74F706-F7C3-F6BE-6EFF-FE4F7BC94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94579"/>
            <a:ext cx="3537857" cy="353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F5BEE0C2-E0C9-152F-B374-E8E532A91A75}"/>
              </a:ext>
            </a:extLst>
          </p:cNvPr>
          <p:cNvSpPr/>
          <p:nvPr/>
        </p:nvSpPr>
        <p:spPr>
          <a:xfrm>
            <a:off x="968829" y="1774371"/>
            <a:ext cx="1404257" cy="4550229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/>
              <a:t>Deployment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4EB7877-63D2-26D9-AEBD-6BBF12D5C4BA}"/>
              </a:ext>
            </a:extLst>
          </p:cNvPr>
          <p:cNvSpPr/>
          <p:nvPr/>
        </p:nvSpPr>
        <p:spPr>
          <a:xfrm>
            <a:off x="2286000" y="2237015"/>
            <a:ext cx="4419600" cy="51162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Resource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5B40A4F-D003-C1F3-C027-5672F048E27D}"/>
              </a:ext>
            </a:extLst>
          </p:cNvPr>
          <p:cNvSpPr/>
          <p:nvPr/>
        </p:nvSpPr>
        <p:spPr>
          <a:xfrm>
            <a:off x="2286000" y="2917372"/>
            <a:ext cx="4419600" cy="51162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Resource</a:t>
            </a:r>
          </a:p>
        </p:txBody>
      </p:sp>
      <p:pic>
        <p:nvPicPr>
          <p:cNvPr id="4" name="Graphic 3" descr="Document with solid fill">
            <a:extLst>
              <a:ext uri="{FF2B5EF4-FFF2-40B4-BE49-F238E27FC236}">
                <a16:creationId xmlns:a16="http://schemas.microsoft.com/office/drawing/2014/main" id="{89EC687C-96CD-ABE9-D7C9-D536D9CAC7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01142" y="3505200"/>
            <a:ext cx="914400" cy="9144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AB0817C9-0CB9-3AA6-A506-265078082081}"/>
              </a:ext>
            </a:extLst>
          </p:cNvPr>
          <p:cNvSpPr/>
          <p:nvPr/>
        </p:nvSpPr>
        <p:spPr>
          <a:xfrm>
            <a:off x="2286000" y="3738334"/>
            <a:ext cx="1415142" cy="51162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Script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BD78504-7A96-FB58-9D49-1EA953D5B469}"/>
              </a:ext>
            </a:extLst>
          </p:cNvPr>
          <p:cNvSpPr/>
          <p:nvPr/>
        </p:nvSpPr>
        <p:spPr>
          <a:xfrm>
            <a:off x="2286000" y="4553853"/>
            <a:ext cx="3810000" cy="51162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Resource</a:t>
            </a:r>
          </a:p>
        </p:txBody>
      </p:sp>
    </p:spTree>
    <p:extLst>
      <p:ext uri="{BB962C8B-B14F-4D97-AF65-F5344CB8AC3E}">
        <p14:creationId xmlns:p14="http://schemas.microsoft.com/office/powerpoint/2010/main" val="1639071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2031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652F4A4-B03D-EB0A-4B1C-F9E308B6F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9991"/>
            <a:ext cx="12217446" cy="475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50833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schemas.microsoft.com/office/infopath/2007/PartnerControls"/>
    <ds:schemaRef ds:uri="77a6bfb6-2998-4a23-879f-63f0920c2601"/>
    <ds:schemaRef ds:uri="4563f563-c449-4e77-a40e-5b9e0aaf358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3828</TotalTime>
  <Words>280</Words>
  <Application>Microsoft Office PowerPoint</Application>
  <PresentationFormat>Widescreen</PresentationFormat>
  <Paragraphs>92</Paragraphs>
  <Slides>30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Calibri Light</vt:lpstr>
      <vt:lpstr>Poppins</vt:lpstr>
      <vt:lpstr>Wingdings</vt:lpstr>
      <vt:lpstr>Title</vt:lpstr>
      <vt:lpstr>Speaker's slide</vt:lpstr>
      <vt:lpstr>Content</vt:lpstr>
      <vt:lpstr>PowerPoint Presentation</vt:lpstr>
      <vt:lpstr>PowerPoint Presentation</vt:lpstr>
      <vt:lpstr>Community Demos</vt:lpstr>
      <vt:lpstr>PowerPoint Presentation</vt:lpstr>
      <vt:lpstr>Agenda</vt:lpstr>
      <vt:lpstr>What are deployment scripts</vt:lpstr>
      <vt:lpstr>What are deployment scripts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When to use deployment scripts</vt:lpstr>
      <vt:lpstr>When to use deployment scripts</vt:lpstr>
      <vt:lpstr>PowerPoint Presentation</vt:lpstr>
      <vt:lpstr>Authentication</vt:lpstr>
      <vt:lpstr>PowerPoint Presentation</vt:lpstr>
      <vt:lpstr>Input and output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Troubleshooting</vt:lpstr>
      <vt:lpstr>PowerPoint Presentation</vt:lpstr>
      <vt:lpstr>PowerPoint Presentation</vt:lpstr>
      <vt:lpstr>PowerPoint Presentation</vt:lpstr>
      <vt:lpstr>How I used them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Leo Visser</cp:lastModifiedBy>
  <cp:revision>15</cp:revision>
  <dcterms:created xsi:type="dcterms:W3CDTF">2022-05-02T14:38:43Z</dcterms:created>
  <dcterms:modified xsi:type="dcterms:W3CDTF">2023-06-21T08:38:39Z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  <property fmtid="{D5CDD505-2E9C-101B-9397-08002B2CF9AE}" pid="7" name="MSIP_Label_39e0ea1b-66e3-485e-aa7a-7314a550a1e4_Enabled">
    <vt:lpwstr>true</vt:lpwstr>
  </property>
  <property fmtid="{D5CDD505-2E9C-101B-9397-08002B2CF9AE}" pid="8" name="MSIP_Label_39e0ea1b-66e3-485e-aa7a-7314a550a1e4_SetDate">
    <vt:lpwstr>2023-06-18T13:57:00Z</vt:lpwstr>
  </property>
  <property fmtid="{D5CDD505-2E9C-101B-9397-08002B2CF9AE}" pid="9" name="MSIP_Label_39e0ea1b-66e3-485e-aa7a-7314a550a1e4_Method">
    <vt:lpwstr>Standard</vt:lpwstr>
  </property>
  <property fmtid="{D5CDD505-2E9C-101B-9397-08002B2CF9AE}" pid="10" name="MSIP_Label_39e0ea1b-66e3-485e-aa7a-7314a550a1e4_Name">
    <vt:lpwstr>39e0ea1b-66e3-485e-aa7a-7314a550a1e4</vt:lpwstr>
  </property>
  <property fmtid="{D5CDD505-2E9C-101B-9397-08002B2CF9AE}" pid="11" name="MSIP_Label_39e0ea1b-66e3-485e-aa7a-7314a550a1e4_SiteId">
    <vt:lpwstr>afca0a52-882c-4fa8-b71d-f6db2e36058b</vt:lpwstr>
  </property>
  <property fmtid="{D5CDD505-2E9C-101B-9397-08002B2CF9AE}" pid="12" name="MSIP_Label_39e0ea1b-66e3-485e-aa7a-7314a550a1e4_ActionId">
    <vt:lpwstr>07299f56-fafe-45e5-8b9b-9d52c3c51e4f</vt:lpwstr>
  </property>
  <property fmtid="{D5CDD505-2E9C-101B-9397-08002B2CF9AE}" pid="13" name="MSIP_Label_39e0ea1b-66e3-485e-aa7a-7314a550a1e4_ContentBits">
    <vt:lpwstr>0</vt:lpwstr>
  </property>
</Properties>
</file>

<file path=docProps/thumbnail.jpeg>
</file>